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56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8"/>
    <p:restoredTop sz="94674"/>
  </p:normalViewPr>
  <p:slideViewPr>
    <p:cSldViewPr snapToGrid="0" snapToObjects="1">
      <p:cViewPr>
        <p:scale>
          <a:sx n="104" d="100"/>
          <a:sy n="104" d="100"/>
        </p:scale>
        <p:origin x="175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A414D-BF19-8C47-94A7-2A4061214EC6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6B01B-15CE-034C-956A-F0601B9E9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64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A414D-BF19-8C47-94A7-2A4061214EC6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6B01B-15CE-034C-956A-F0601B9E9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1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A414D-BF19-8C47-94A7-2A4061214EC6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6B01B-15CE-034C-956A-F0601B9E9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3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A414D-BF19-8C47-94A7-2A4061214EC6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6B01B-15CE-034C-956A-F0601B9E9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48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A414D-BF19-8C47-94A7-2A4061214EC6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6B01B-15CE-034C-956A-F0601B9E9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05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A414D-BF19-8C47-94A7-2A4061214EC6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6B01B-15CE-034C-956A-F0601B9E9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51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A414D-BF19-8C47-94A7-2A4061214EC6}" type="datetimeFigureOut">
              <a:rPr lang="en-US" smtClean="0"/>
              <a:t>4/17/17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6B01B-15CE-034C-956A-F0601B9E9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8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A414D-BF19-8C47-94A7-2A4061214EC6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6B01B-15CE-034C-956A-F0601B9E9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90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A414D-BF19-8C47-94A7-2A4061214EC6}" type="datetimeFigureOut">
              <a:rPr lang="en-US" smtClean="0"/>
              <a:t>4/17/17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6B01B-15CE-034C-956A-F0601B9E9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6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A414D-BF19-8C47-94A7-2A4061214EC6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6B01B-15CE-034C-956A-F0601B9E9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61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A414D-BF19-8C47-94A7-2A4061214EC6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6B01B-15CE-034C-956A-F0601B9E9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83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A414D-BF19-8C47-94A7-2A4061214EC6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6B01B-15CE-034C-956A-F0601B9E9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0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8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tiff"/><Relationship Id="rId4" Type="http://schemas.openxmlformats.org/officeDocument/2006/relationships/image" Target="../media/image3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0.png"/><Relationship Id="rId8" Type="http://schemas.openxmlformats.org/officeDocument/2006/relationships/image" Target="../media/image70.png"/><Relationship Id="rId9" Type="http://schemas.openxmlformats.org/officeDocument/2006/relationships/image" Target="../media/image8.png"/><Relationship Id="rId10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Relationship Id="rId3" Type="http://schemas.openxmlformats.org/officeDocument/2006/relationships/image" Target="../media/image150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0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378" y="1046359"/>
            <a:ext cx="8113111" cy="44931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760" y="1046359"/>
            <a:ext cx="1044436" cy="50614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95016">
            <a:off x="2974745" y="1741618"/>
            <a:ext cx="1044436" cy="50614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023096">
            <a:off x="8129339" y="2346442"/>
            <a:ext cx="1044436" cy="50614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95016">
            <a:off x="8129339" y="-603088"/>
            <a:ext cx="1044436" cy="50614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023096">
            <a:off x="2169297" y="-955559"/>
            <a:ext cx="1044436" cy="506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46" y="1293994"/>
            <a:ext cx="6330474" cy="39895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870" y="2182602"/>
            <a:ext cx="1946929" cy="2212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83687">
            <a:off x="2799437" y="2191402"/>
            <a:ext cx="1044436" cy="50614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61135">
            <a:off x="3610712" y="3487647"/>
            <a:ext cx="180433" cy="30793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3525616" y="3336772"/>
            <a:ext cx="804295" cy="275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541546" y="3288753"/>
            <a:ext cx="232177" cy="9779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48186" y="4228095"/>
            <a:ext cx="141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Thickness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297265" y="2469050"/>
            <a:ext cx="952340" cy="4889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024520" y="2085807"/>
            <a:ext cx="320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Air</a:t>
            </a:r>
            <a:r>
              <a:rPr lang="zh-CN" altLang="en-US" dirty="0"/>
              <a:t> </a:t>
            </a:r>
            <a:r>
              <a:rPr lang="en-US" altLang="zh-CN" dirty="0" smtClean="0"/>
              <a:t>Box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877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718"/>
            <a:ext cx="12192000" cy="600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29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92" y="365125"/>
            <a:ext cx="9083865" cy="5943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656" y="205200"/>
            <a:ext cx="8422541" cy="57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78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991093" y="933088"/>
            <a:ext cx="2739390" cy="215963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141" y="1033558"/>
            <a:ext cx="2901315" cy="215963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38" y="3730917"/>
            <a:ext cx="2743200" cy="215963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235" y="3724884"/>
            <a:ext cx="2860675" cy="21717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297" y="1212574"/>
            <a:ext cx="702302" cy="43080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452" y="5313466"/>
            <a:ext cx="831121" cy="7272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02042" y="698577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smtClean="0"/>
              <a:t>freq(a)</a:t>
            </a:r>
            <a:r>
              <a:rPr lang="en-US" altLang="zh-CN" dirty="0" smtClean="0"/>
              <a:t>=2000Hz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570283" y="72518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/>
              <a:t>freq(b)</a:t>
            </a:r>
            <a:r>
              <a:rPr lang="en-US" altLang="zh-CN" dirty="0"/>
              <a:t>=3000Hz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00002" y="3361585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smtClean="0"/>
              <a:t>freq(d)</a:t>
            </a:r>
            <a:r>
              <a:rPr lang="en-US" altLang="zh-CN" dirty="0" smtClean="0"/>
              <a:t>=5000Hz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502042" y="3361585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smtClean="0"/>
              <a:t>freq(c)</a:t>
            </a:r>
            <a:r>
              <a:rPr lang="en-US" altLang="zh-CN" smtClean="0"/>
              <a:t>=4000Hz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65685" y="2977551"/>
            <a:ext cx="450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smtClean="0"/>
              <a:t>(a)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425252" y="3004494"/>
            <a:ext cx="450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smtClean="0"/>
              <a:t>(b)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165685" y="5912058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smtClean="0"/>
              <a:t>(c)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425252" y="5882600"/>
            <a:ext cx="450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 smtClean="0"/>
              <a:t>(d)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6598" y="721492"/>
            <a:ext cx="724717" cy="554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81" y="-138294"/>
            <a:ext cx="10158884" cy="68580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979" y="897475"/>
            <a:ext cx="5315717" cy="478646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787642" y="909994"/>
            <a:ext cx="761024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  <a:effectLst>
            <a:outerShdw blurRad="38100" dist="25400" dir="27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51839" y="4110422"/>
            <a:ext cx="1462906" cy="941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  <a:effectLst>
            <a:outerShdw blurRad="38100" dist="25400" dir="27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77912" y="4110422"/>
                <a:ext cx="426655" cy="395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𝒍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bg1"/>
                    </a:solidFill>
                    <a:effectLst/>
                  </a:rPr>
                  <a:t> </a:t>
                </a:r>
                <a:endParaRPr lang="en-US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912" y="4110422"/>
                <a:ext cx="426655" cy="395558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580880" y="3714864"/>
                <a:ext cx="522835" cy="395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bg1"/>
                    </a:solidFill>
                    <a:effectLst/>
                  </a:rPr>
                  <a:t> </a:t>
                </a:r>
                <a:endParaRPr lang="en-US" altLang="zh-CN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880" y="3714864"/>
                <a:ext cx="522835" cy="395558"/>
              </a:xfrm>
              <a:prstGeom prst="rect">
                <a:avLst/>
              </a:prstGeom>
              <a:blipFill rotWithShape="0"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H="1" flipV="1">
            <a:off x="7446158" y="1221360"/>
            <a:ext cx="5024" cy="2813538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  <a:effectLst>
            <a:outerShdw blurRad="38100" dist="25400" dir="27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3917377" y="477754"/>
                <a:ext cx="636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𝒔𝒕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  <a:r>
                  <a:rPr lang="zh-CN" altLang="en-US" b="1" dirty="0" smtClean="0">
                    <a:solidFill>
                      <a:schemeClr val="bg1"/>
                    </a:solidFill>
                  </a:rPr>
                  <a:t> </a:t>
                </a:r>
                <a:endParaRPr lang="en-US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377" y="477754"/>
                <a:ext cx="636649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 flipV="1">
            <a:off x="2982321" y="2525029"/>
            <a:ext cx="0" cy="2822154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  <a:effectLst>
            <a:outerShdw blurRad="38100" dist="25400" dir="27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95042" y="2284365"/>
            <a:ext cx="1" cy="22315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  <a:effectLst>
            <a:outerShdw blurRad="38100" dist="25400" dir="27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3074406" y="2227134"/>
            <a:ext cx="218733" cy="839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  <a:effectLst>
            <a:outerShdw blurRad="38100" dist="25400" dir="27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978888" y="1790259"/>
                <a:ext cx="61741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𝒔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bg1"/>
                    </a:solidFill>
                    <a:effectLst/>
                  </a:rPr>
                  <a:t> </a:t>
                </a:r>
                <a:endParaRPr lang="en-US" altLang="zh-CN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888" y="1790259"/>
                <a:ext cx="617413" cy="394210"/>
              </a:xfrm>
              <a:prstGeom prst="rect">
                <a:avLst/>
              </a:prstGeom>
              <a:blipFill rotWithShape="0"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/>
          <p:nvPr/>
        </p:nvCxnSpPr>
        <p:spPr>
          <a:xfrm>
            <a:off x="5314001" y="816172"/>
            <a:ext cx="213645" cy="744662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  <a:effectLst>
            <a:outerShdw blurRad="38100" dist="25400" dir="2700000" algn="ctr" rotWithShape="0">
              <a:srgbClr val="000000">
                <a:alpha val="60000"/>
              </a:srgbClr>
            </a:outerShdw>
            <a:reflection endPos="0" dir="5400000" sy="-100000" algn="bl" rotWithShape="0"/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4921650" y="414063"/>
            <a:ext cx="767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Finger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7041625" y="3611908"/>
            <a:ext cx="68713" cy="1172135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  <a:effectLst>
            <a:outerShdw blurRad="38100" dist="25400" dir="2700000" algn="ctr" rotWithShape="0">
              <a:srgbClr val="000000">
                <a:alpha val="60000"/>
              </a:srgbClr>
            </a:outerShdw>
            <a:reflection endPos="0" dir="5400000" sy="-100000" algn="bl" rotWithShape="0"/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749503" y="4799816"/>
            <a:ext cx="28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Stator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2311586" y="2159591"/>
                <a:ext cx="617413" cy="6712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𝒔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endParaRPr lang="en-US" altLang="zh-CN" b="1" dirty="0">
                  <a:solidFill>
                    <a:schemeClr val="bg1"/>
                  </a:solidFill>
                </a:endParaRPr>
              </a:p>
              <a:p>
                <a:r>
                  <a:rPr lang="en-US" b="1" dirty="0" smtClean="0">
                    <a:solidFill>
                      <a:schemeClr val="bg1"/>
                    </a:solidFill>
                    <a:effectLst/>
                  </a:rPr>
                  <a:t> </a:t>
                </a:r>
                <a:endParaRPr lang="en-US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586" y="2159591"/>
                <a:ext cx="617413" cy="67120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936711" y="5619497"/>
                <a:ext cx="899542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bg1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𝒔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bg1"/>
                    </a:solidFill>
                    <a:effectLst/>
                  </a:rPr>
                  <a:t> </a:t>
                </a:r>
                <a:endParaRPr lang="en-US" altLang="zh-CN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11" y="5619497"/>
                <a:ext cx="899542" cy="394210"/>
              </a:xfrm>
              <a:prstGeom prst="rect">
                <a:avLst/>
              </a:prstGeom>
              <a:blipFill rotWithShape="0">
                <a:blip r:embed="rId9"/>
                <a:stretch>
                  <a:fillRect l="-6122" t="-7692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477118" y="2393047"/>
                <a:ext cx="487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𝒍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𝒔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altLang="zh-CN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118" y="2393047"/>
                <a:ext cx="487569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 flipH="1">
            <a:off x="3085303" y="5619497"/>
            <a:ext cx="311434" cy="129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  <a:effectLst>
            <a:outerShdw blurRad="38100" dist="25400" dir="27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2539449" y="3611908"/>
                <a:ext cx="52123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𝒍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𝒔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bg1"/>
                    </a:solidFill>
                    <a:effectLst/>
                  </a:rPr>
                  <a:t> </a:t>
                </a:r>
                <a:endParaRPr lang="en-US" altLang="zh-CN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449" y="3611908"/>
                <a:ext cx="521233" cy="394210"/>
              </a:xfrm>
              <a:prstGeom prst="rect">
                <a:avLst/>
              </a:prstGeom>
              <a:blipFill rotWithShape="0"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108112" y="568712"/>
                <a:ext cx="1935738" cy="395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bg1"/>
                    </a:solidFill>
                  </a:rPr>
                  <a:t>0.5</a:t>
                </a:r>
                <a:r>
                  <a:rPr lang="zh-CN" altLang="en-US" b="1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𝒈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dirty="0" smtClean="0">
                    <a:effectLst/>
                  </a:rPr>
                  <a:t> 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effectLst/>
                  </a:rPr>
                  <a:t> 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112" y="568712"/>
                <a:ext cx="1935738" cy="395558"/>
              </a:xfrm>
              <a:prstGeom prst="rect">
                <a:avLst/>
              </a:prstGeom>
              <a:blipFill rotWithShape="0">
                <a:blip r:embed="rId12"/>
                <a:stretch>
                  <a:fillRect l="-2830"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229309" y="1280556"/>
                <a:ext cx="1268816" cy="395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𝒈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bg1"/>
                    </a:solidFill>
                    <a:effectLst/>
                  </a:rPr>
                  <a:t> 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309" y="1280556"/>
                <a:ext cx="1268816" cy="395558"/>
              </a:xfrm>
              <a:prstGeom prst="rect">
                <a:avLst/>
              </a:prstGeom>
              <a:blipFill rotWithShape="0">
                <a:blip r:embed="rId1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/>
          <p:cNvCxnSpPr/>
          <p:nvPr/>
        </p:nvCxnSpPr>
        <p:spPr>
          <a:xfrm flipH="1">
            <a:off x="5962872" y="988883"/>
            <a:ext cx="453765" cy="463069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  <a:effectLst>
            <a:outerShdw blurRad="38100" dist="25400" dir="2700000" algn="ctr" rotWithShape="0">
              <a:srgbClr val="000000">
                <a:alpha val="60000"/>
              </a:srgbClr>
            </a:outerShdw>
            <a:reflection endPos="0" dir="5400000" sy="-100000" algn="bl" rotWithShape="0"/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3592788" y="4477667"/>
            <a:ext cx="856824" cy="613355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  <a:effectLst>
            <a:outerShdw blurRad="38100" dist="25400" dir="2700000" algn="ctr" rotWithShape="0">
              <a:srgbClr val="000000">
                <a:alpha val="60000"/>
              </a:srgbClr>
            </a:outerShdw>
            <a:reflection endPos="0" dir="5400000" sy="-100000" algn="bl" rotWithShape="0"/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339032" y="5073783"/>
            <a:ext cx="28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Spring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840333" y="5360772"/>
            <a:ext cx="1570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altLang="zh-CN" b="1" dirty="0" smtClean="0">
                <a:solidFill>
                  <a:schemeClr val="bg1"/>
                </a:solidFill>
              </a:rPr>
              <a:t>aterial</a:t>
            </a:r>
            <a:r>
              <a:rPr lang="en-US" b="1" dirty="0" smtClean="0">
                <a:solidFill>
                  <a:schemeClr val="bg1"/>
                </a:solidFill>
              </a:rPr>
              <a:t>: 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Copper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043166" y="3834789"/>
            <a:ext cx="0" cy="222334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  <a:effectLst>
            <a:outerShdw blurRad="38100" dist="25400" dir="27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641823" y="1585447"/>
            <a:ext cx="1146904" cy="237476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  <a:effectLst>
            <a:outerShdw blurRad="38100" dist="25400" dir="2700000" algn="ctr" rotWithShape="0">
              <a:srgbClr val="000000">
                <a:alpha val="60000"/>
              </a:srgbClr>
            </a:outerShdw>
            <a:reflection endPos="0" dir="5400000" sy="-100000" algn="bl" rotWithShape="0"/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30846" y="5717714"/>
            <a:ext cx="43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solidFill>
                  <a:schemeClr val="bg1"/>
                </a:solidFill>
              </a:rPr>
              <a:t>x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6234979" y="5628260"/>
            <a:ext cx="2771" cy="306410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234979" y="5934670"/>
            <a:ext cx="335728" cy="1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090698" y="5272200"/>
            <a:ext cx="28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solidFill>
                  <a:schemeClr val="bg1"/>
                </a:solidFill>
              </a:rPr>
              <a:t>y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 flipV="1">
            <a:off x="6211956" y="5890475"/>
            <a:ext cx="45719" cy="6306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6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5" grpId="0"/>
      <p:bldP spid="47" grpId="0"/>
      <p:bldP spid="77" grpId="0"/>
      <p:bldP spid="8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798"/>
            <a:ext cx="12192000" cy="6004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0872" y="-1316676"/>
            <a:ext cx="7228424" cy="843595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3200400" y="3467078"/>
            <a:ext cx="546654" cy="180000"/>
          </a:xfrm>
          <a:prstGeom prst="straightConnector1">
            <a:avLst/>
          </a:prstGeom>
          <a:ln w="222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303340" y="2374862"/>
            <a:ext cx="1324443" cy="367876"/>
          </a:xfrm>
          <a:prstGeom prst="straightConnector1">
            <a:avLst/>
          </a:prstGeom>
          <a:ln w="222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627783" y="2189468"/>
            <a:ext cx="141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Thickness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63667" y="1330433"/>
            <a:ext cx="320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Air</a:t>
            </a:r>
            <a:r>
              <a:rPr lang="zh-CN" altLang="en-US" dirty="0"/>
              <a:t> </a:t>
            </a:r>
            <a:r>
              <a:rPr lang="en-US" altLang="zh-CN" dirty="0" smtClean="0"/>
              <a:t>Box</a:t>
            </a:r>
            <a:endParaRPr lang="en-US" dirty="0" smtClean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8319827" y="1699765"/>
            <a:ext cx="247703" cy="1201537"/>
          </a:xfrm>
          <a:prstGeom prst="straightConnector1">
            <a:avLst/>
          </a:prstGeom>
          <a:ln w="222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406" y="5575012"/>
            <a:ext cx="753994" cy="56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140" y="5011876"/>
            <a:ext cx="1168400" cy="11303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2998845" y="3287078"/>
            <a:ext cx="2772" cy="469913"/>
          </a:xfrm>
          <a:prstGeom prst="straightConnector1">
            <a:avLst/>
          </a:prstGeom>
          <a:ln w="222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998845" y="3548270"/>
            <a:ext cx="300946" cy="208722"/>
          </a:xfrm>
          <a:prstGeom prst="straightConnector1">
            <a:avLst/>
          </a:prstGeom>
          <a:ln w="222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2693504" y="3639513"/>
            <a:ext cx="305342" cy="117479"/>
          </a:xfrm>
          <a:prstGeom prst="straightConnector1">
            <a:avLst/>
          </a:prstGeom>
          <a:ln w="222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62477" y="2974657"/>
            <a:ext cx="28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z</a:t>
            </a:r>
            <a:r>
              <a:rPr lang="en-US" dirty="0" smtClean="0"/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58774" y="3991947"/>
            <a:ext cx="43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x</a:t>
            </a:r>
            <a:r>
              <a:rPr lang="en-US" dirty="0" smtClean="0"/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47231" y="3387659"/>
            <a:ext cx="28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/>
              <a:t>y</a:t>
            </a:r>
            <a:endParaRPr lang="en-US" dirty="0" smtClean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6123045" y="3866322"/>
            <a:ext cx="2772" cy="36058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123046" y="4226905"/>
            <a:ext cx="387084" cy="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78928" y="3512952"/>
            <a:ext cx="28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/>
              <a:t>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062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79" y="897475"/>
            <a:ext cx="5315717" cy="478646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787642" y="909994"/>
            <a:ext cx="76102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>
            <a:outerShdw blurRad="38100" dist="25400" dir="27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51839" y="4110422"/>
            <a:ext cx="1462906" cy="941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>
            <a:outerShdw blurRad="38100" dist="25400" dir="27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77912" y="4110422"/>
                <a:ext cx="426655" cy="395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𝒍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  <a:effectLst/>
                  </a:rPr>
                  <a:t> </a:t>
                </a:r>
                <a:endParaRPr lang="en-US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912" y="4110422"/>
                <a:ext cx="426655" cy="395558"/>
              </a:xfrm>
              <a:prstGeom prst="rect">
                <a:avLst/>
              </a:prstGeom>
              <a:blipFill rotWithShape="0"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580880" y="3714864"/>
                <a:ext cx="522835" cy="395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  <a:effectLst/>
                  </a:rPr>
                  <a:t> </a:t>
                </a:r>
                <a:endParaRPr lang="en-US" altLang="zh-CN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880" y="3714864"/>
                <a:ext cx="522835" cy="395558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H="1" flipV="1">
            <a:off x="7446158" y="1221360"/>
            <a:ext cx="5024" cy="281353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>
            <a:outerShdw blurRad="38100" dist="25400" dir="27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3917377" y="477754"/>
                <a:ext cx="5404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𝒍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𝒔𝒕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endParaRPr lang="en-US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377" y="477754"/>
                <a:ext cx="540469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 flipV="1">
            <a:off x="2982321" y="2525029"/>
            <a:ext cx="0" cy="282215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>
            <a:outerShdw blurRad="38100" dist="25400" dir="27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65225" y="2304243"/>
            <a:ext cx="1" cy="22315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>
            <a:outerShdw blurRad="38100" dist="25400" dir="27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3074406" y="2227134"/>
            <a:ext cx="218733" cy="83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>
            <a:outerShdw blurRad="38100" dist="25400" dir="27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978888" y="1790259"/>
                <a:ext cx="61741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𝒔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  <a:effectLst/>
                  </a:rPr>
                  <a:t> </a:t>
                </a:r>
                <a:endParaRPr lang="en-US" altLang="zh-CN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888" y="1790259"/>
                <a:ext cx="617413" cy="394210"/>
              </a:xfrm>
              <a:prstGeom prst="rect">
                <a:avLst/>
              </a:prstGeom>
              <a:blipFill rotWithShape="0"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/>
          <p:nvPr/>
        </p:nvCxnSpPr>
        <p:spPr>
          <a:xfrm>
            <a:off x="5314001" y="816172"/>
            <a:ext cx="213645" cy="7446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>
            <a:outerShdw blurRad="38100" dist="25400" dir="2700000" algn="ctr" rotWithShape="0">
              <a:srgbClr val="000000">
                <a:alpha val="60000"/>
              </a:srgbClr>
            </a:outerShdw>
            <a:reflection endPos="0" dir="5400000" sy="-100000" algn="bl" rotWithShape="0"/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4921650" y="414063"/>
            <a:ext cx="767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Finger</a:t>
            </a:r>
            <a:endParaRPr lang="en-US" b="1" dirty="0"/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7041625" y="3611908"/>
            <a:ext cx="68713" cy="11721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>
            <a:outerShdw blurRad="38100" dist="25400" dir="2700000" algn="ctr" rotWithShape="0">
              <a:srgbClr val="000000">
                <a:alpha val="60000"/>
              </a:srgbClr>
            </a:outerShdw>
            <a:reflection endPos="0" dir="5400000" sy="-100000" algn="bl" rotWithShape="0"/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749503" y="4799816"/>
            <a:ext cx="28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Stator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2311586" y="2159591"/>
                <a:ext cx="617413" cy="6712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𝒔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b="1" dirty="0" smtClean="0">
                    <a:solidFill>
                      <a:schemeClr val="tx1"/>
                    </a:solidFill>
                  </a:rPr>
                  <a:t> </a:t>
                </a:r>
                <a:endParaRPr lang="en-US" altLang="zh-CN" b="1" dirty="0">
                  <a:solidFill>
                    <a:schemeClr val="tx1"/>
                  </a:solidFill>
                </a:endParaRPr>
              </a:p>
              <a:p>
                <a:r>
                  <a:rPr lang="en-US" b="1" dirty="0" smtClean="0">
                    <a:solidFill>
                      <a:schemeClr val="tx1"/>
                    </a:solidFill>
                    <a:effectLst/>
                  </a:rPr>
                  <a:t> </a:t>
                </a:r>
                <a:endParaRPr lang="en-US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586" y="2159591"/>
                <a:ext cx="617413" cy="67120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936711" y="5619497"/>
                <a:ext cx="899542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tx1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𝒔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  <a:effectLst/>
                  </a:rPr>
                  <a:t> </a:t>
                </a:r>
                <a:endParaRPr lang="en-US" altLang="zh-CN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11" y="5619497"/>
                <a:ext cx="899542" cy="394210"/>
              </a:xfrm>
              <a:prstGeom prst="rect">
                <a:avLst/>
              </a:prstGeom>
              <a:blipFill rotWithShape="0">
                <a:blip r:embed="rId8"/>
                <a:stretch>
                  <a:fillRect l="-6122" t="-7692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477118" y="2393047"/>
                <a:ext cx="583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𝒔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</a:rPr>
                  <a:t> </a:t>
                </a:r>
                <a:endParaRPr lang="en-US" altLang="zh-CN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118" y="2393047"/>
                <a:ext cx="583750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 flipH="1">
            <a:off x="3085303" y="5619497"/>
            <a:ext cx="311434" cy="12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>
            <a:outerShdw blurRad="38100" dist="25400" dir="27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2539449" y="3611908"/>
                <a:ext cx="52123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𝒍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𝒔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  <a:effectLst/>
                  </a:rPr>
                  <a:t> </a:t>
                </a:r>
                <a:endParaRPr lang="en-US" altLang="zh-CN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449" y="3611908"/>
                <a:ext cx="521233" cy="394210"/>
              </a:xfrm>
              <a:prstGeom prst="rect">
                <a:avLst/>
              </a:prstGeom>
              <a:blipFill rotWithShape="0"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108112" y="568712"/>
                <a:ext cx="1935738" cy="395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tx1"/>
                    </a:solidFill>
                  </a:rPr>
                  <a:t>0.5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𝒈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  <a:effectLst/>
                  </a:rPr>
                  <a:t> 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112" y="568712"/>
                <a:ext cx="1935738" cy="395558"/>
              </a:xfrm>
              <a:prstGeom prst="rect">
                <a:avLst/>
              </a:prstGeom>
              <a:blipFill rotWithShape="0">
                <a:blip r:embed="rId11"/>
                <a:stretch>
                  <a:fillRect l="-2830"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229309" y="1280556"/>
                <a:ext cx="1268816" cy="395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𝒈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  <a:effectLst/>
                  </a:rPr>
                  <a:t> 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309" y="1280556"/>
                <a:ext cx="1268816" cy="395558"/>
              </a:xfrm>
              <a:prstGeom prst="rect">
                <a:avLst/>
              </a:prstGeom>
              <a:blipFill rotWithShape="0"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/>
          <p:cNvCxnSpPr/>
          <p:nvPr/>
        </p:nvCxnSpPr>
        <p:spPr>
          <a:xfrm flipH="1">
            <a:off x="5962872" y="988883"/>
            <a:ext cx="453765" cy="4630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>
            <a:outerShdw blurRad="38100" dist="25400" dir="2700000" algn="ctr" rotWithShape="0">
              <a:srgbClr val="000000">
                <a:alpha val="60000"/>
              </a:srgbClr>
            </a:outerShdw>
            <a:reflection endPos="0" dir="5400000" sy="-100000" algn="bl" rotWithShape="0"/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3592788" y="4477667"/>
            <a:ext cx="856824" cy="6133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>
            <a:outerShdw blurRad="38100" dist="25400" dir="2700000" algn="ctr" rotWithShape="0">
              <a:srgbClr val="000000">
                <a:alpha val="60000"/>
              </a:srgbClr>
            </a:outerShdw>
            <a:reflection endPos="0" dir="5400000" sy="-100000" algn="bl" rotWithShape="0"/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339032" y="5073783"/>
            <a:ext cx="28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Spring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8840333" y="5360772"/>
            <a:ext cx="1570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</a:t>
            </a:r>
            <a:r>
              <a:rPr lang="en-US" altLang="zh-CN" b="1" dirty="0" smtClean="0"/>
              <a:t>aterial</a:t>
            </a:r>
            <a:r>
              <a:rPr lang="en-US" b="1" dirty="0" smtClean="0"/>
              <a:t>: </a:t>
            </a:r>
          </a:p>
          <a:p>
            <a:r>
              <a:rPr lang="en-US" b="1" dirty="0" smtClean="0"/>
              <a:t>Copper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043166" y="3834789"/>
            <a:ext cx="0" cy="22233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>
            <a:outerShdw blurRad="38100" dist="25400" dir="27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641823" y="1585447"/>
            <a:ext cx="1146904" cy="2374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>
            <a:outerShdw blurRad="38100" dist="25400" dir="2700000" algn="ctr" rotWithShape="0">
              <a:srgbClr val="000000">
                <a:alpha val="60000"/>
              </a:srgbClr>
            </a:outerShdw>
            <a:reflection endPos="0" dir="5400000" sy="-100000" algn="bl" rotWithShape="0"/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30846" y="5717714"/>
            <a:ext cx="43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/>
              <a:t>x</a:t>
            </a:r>
            <a:r>
              <a:rPr lang="en-US" dirty="0" smtClean="0"/>
              <a:t> 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6234979" y="5628260"/>
            <a:ext cx="2771" cy="30641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234979" y="5934670"/>
            <a:ext cx="335728" cy="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090698" y="5272200"/>
            <a:ext cx="28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/>
              <a:t>y</a:t>
            </a:r>
            <a:endParaRPr lang="en-US" dirty="0" smtClean="0"/>
          </a:p>
        </p:txBody>
      </p:sp>
      <p:sp>
        <p:nvSpPr>
          <p:cNvPr id="5" name="Oval 4"/>
          <p:cNvSpPr/>
          <p:nvPr/>
        </p:nvSpPr>
        <p:spPr>
          <a:xfrm flipV="1">
            <a:off x="6211956" y="5890475"/>
            <a:ext cx="45719" cy="63064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50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5" grpId="0"/>
      <p:bldP spid="47" grpId="0"/>
      <p:bldP spid="77" grpId="0"/>
      <p:bldP spid="8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60</Words>
  <Application>Microsoft Macintosh PowerPoint</Application>
  <PresentationFormat>Widescreen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Calibri Light</vt:lpstr>
      <vt:lpstr>Cambria Math</vt:lpstr>
      <vt:lpstr>DengXian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徐荣华</dc:creator>
  <cp:lastModifiedBy>徐荣华</cp:lastModifiedBy>
  <cp:revision>161</cp:revision>
  <dcterms:created xsi:type="dcterms:W3CDTF">2017-04-04T03:12:35Z</dcterms:created>
  <dcterms:modified xsi:type="dcterms:W3CDTF">2017-04-17T05:14:24Z</dcterms:modified>
</cp:coreProperties>
</file>